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/30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/>
            </a:gs>
            <a:gs pos="83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7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br>
                <a:rPr lang="de-DE" sz="2000" dirty="0"/>
              </a:b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Github.com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Excel, Visio, </a:t>
            </a:r>
            <a:r>
              <a:rPr lang="de-DE" sz="2000" dirty="0" err="1"/>
              <a:t>StarUML</a:t>
            </a:r>
            <a:r>
              <a:rPr lang="de-DE" sz="2000" dirty="0"/>
              <a:t>, </a:t>
            </a:r>
            <a:r>
              <a:rPr lang="de-DE" sz="2000" dirty="0" err="1"/>
              <a:t>Moqups</a:t>
            </a:r>
            <a:r>
              <a:rPr lang="de-DE" sz="2000" dirty="0"/>
              <a:t> und Gimp2 erstellt.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83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Alina Fankhänel / PFBW115A</cp:lastModifiedBy>
  <cp:revision>175</cp:revision>
  <dcterms:created xsi:type="dcterms:W3CDTF">2015-02-12T12:40:30Z</dcterms:created>
  <dcterms:modified xsi:type="dcterms:W3CDTF">2016-10-17T13:30:14Z</dcterms:modified>
</cp:coreProperties>
</file>